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304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3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8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9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7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8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7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7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9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B292-987C-5149-A4C6-F0FDF0D491FA}" type="datetimeFigureOut">
              <a:rPr lang="en-US" smtClean="0"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A1E0B-2F4D-0A46-B7DE-7D4C1E872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o_animamea_apresentacao_10an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6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9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1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1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6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o_animamea_apresentacao_10anos_2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2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4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6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9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_22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5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7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8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7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4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9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8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7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6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4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2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3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6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5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_animamea_apresentacao_10ano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1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xmlns:p14="http://schemas.microsoft.com/office/powerpoint/2010/main" spd="med" advTm="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Bernardo Portugal</dc:creator>
  <cp:lastModifiedBy>Bernardo Portugal</cp:lastModifiedBy>
  <cp:revision>6</cp:revision>
  <dcterms:created xsi:type="dcterms:W3CDTF">2015-06-13T22:56:10Z</dcterms:created>
  <dcterms:modified xsi:type="dcterms:W3CDTF">2015-06-14T00:56:53Z</dcterms:modified>
</cp:coreProperties>
</file>